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</p:sldMasterIdLst>
  <p:sldIdLst>
    <p:sldId id="256" r:id="rId6"/>
    <p:sldId id="258" r:id="rId7"/>
    <p:sldId id="274" r:id="rId8"/>
    <p:sldId id="265" r:id="rId9"/>
    <p:sldId id="266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51" d="100"/>
          <a:sy n="151" d="100"/>
        </p:scale>
        <p:origin x="2094" y="150"/>
      </p:cViewPr>
      <p:guideLst>
        <p:guide orient="horz" pos="21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7EEA5A6-D426-4028-A5D1-6956F9C2C5DC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8F8298-20E4-4C9D-9E47-2A568A51A672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2979737" y="1882775"/>
            <a:ext cx="2998787" cy="665163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1600" dirty="0"/>
              <a:t>Avoid</a:t>
            </a:r>
            <a:r>
              <a:rPr lang="en-US" altLang="zh-CN" sz="1600" kern="1200" dirty="0">
                <a:latin typeface="+mj-lt"/>
                <a:ea typeface="+mj-ea"/>
                <a:cs typeface="+mj-cs"/>
              </a:rPr>
              <a:t> the plastic part drop down by sticking crepe  paper</a:t>
            </a:r>
            <a:endParaRPr lang="zh-CN" altLang="zh-CN" sz="1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07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2816225"/>
            <a:ext cx="1698625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8" y="2816225"/>
            <a:ext cx="1905000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188" y="2741613"/>
            <a:ext cx="2103437" cy="2576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标题 3073"/>
          <p:cNvSpPr>
            <a:spLocks noGrp="1"/>
          </p:cNvSpPr>
          <p:nvPr/>
        </p:nvSpPr>
        <p:spPr>
          <a:xfrm>
            <a:off x="6000010" y="1954792"/>
            <a:ext cx="2830513" cy="665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tx2"/>
                </a:solidFill>
                <a:latin typeface="Arial" panose="020B0604020202020204" pitchFamily="34" charset="0"/>
              </a:rPr>
              <a:t>Remove the screws</a:t>
            </a: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标题 3073"/>
          <p:cNvSpPr>
            <a:spLocks noGrp="1"/>
          </p:cNvSpPr>
          <p:nvPr/>
        </p:nvSpPr>
        <p:spPr>
          <a:xfrm>
            <a:off x="2008981" y="620688"/>
            <a:ext cx="5622925" cy="6651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</a:rPr>
              <a:t>Replace with new front wheel releasing plate</a:t>
            </a:r>
            <a:endParaRPr lang="zh-CN" altLang="zh-CN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A943EF89-A237-4EB5-AD74-AD8B08624B38}"/>
              </a:ext>
            </a:extLst>
          </p:cNvPr>
          <p:cNvSpPr/>
          <p:nvPr/>
        </p:nvSpPr>
        <p:spPr>
          <a:xfrm>
            <a:off x="2740654" y="3544193"/>
            <a:ext cx="667079" cy="2880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E4F381ED-312A-49E2-A88C-AB2954652143}"/>
              </a:ext>
            </a:extLst>
          </p:cNvPr>
          <p:cNvSpPr/>
          <p:nvPr/>
        </p:nvSpPr>
        <p:spPr>
          <a:xfrm>
            <a:off x="5476710" y="3544193"/>
            <a:ext cx="667079" cy="2880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3073"/>
          <p:cNvSpPr>
            <a:spLocks noGrp="1"/>
          </p:cNvSpPr>
          <p:nvPr>
            <p:ph type="ctrTitle"/>
          </p:nvPr>
        </p:nvSpPr>
        <p:spPr>
          <a:xfrm>
            <a:off x="1368437" y="354013"/>
            <a:ext cx="6553178" cy="665162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000" kern="1200" dirty="0">
                <a:latin typeface="+mj-lt"/>
                <a:ea typeface="+mj-ea"/>
                <a:cs typeface="+mj-cs"/>
              </a:rPr>
              <a:t> Remove </a:t>
            </a:r>
            <a:r>
              <a:rPr lang="en-US" altLang="zh-CN" sz="2000" dirty="0"/>
              <a:t>releasing assembly set</a:t>
            </a:r>
            <a:endParaRPr lang="zh-CN" altLang="zh-CN" sz="2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099" name="标题 3073"/>
          <p:cNvSpPr>
            <a:spLocks noGrp="1"/>
          </p:cNvSpPr>
          <p:nvPr/>
        </p:nvSpPr>
        <p:spPr>
          <a:xfrm>
            <a:off x="6048375" y="484188"/>
            <a:ext cx="2830513" cy="6651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10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1659116"/>
            <a:ext cx="2546350" cy="26336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箭头连接符 8"/>
          <p:cNvCxnSpPr>
            <a:cxnSpLocks/>
          </p:cNvCxnSpPr>
          <p:nvPr/>
        </p:nvCxnSpPr>
        <p:spPr>
          <a:xfrm flipH="1" flipV="1">
            <a:off x="2700338" y="2745581"/>
            <a:ext cx="719534" cy="6834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1659116"/>
            <a:ext cx="3026410" cy="2633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3073"/>
          <p:cNvSpPr>
            <a:spLocks noGrp="1"/>
          </p:cNvSpPr>
          <p:nvPr/>
        </p:nvSpPr>
        <p:spPr>
          <a:xfrm>
            <a:off x="6048375" y="484188"/>
            <a:ext cx="2830513" cy="6651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标题 3073"/>
          <p:cNvSpPr>
            <a:spLocks noGrp="1"/>
          </p:cNvSpPr>
          <p:nvPr/>
        </p:nvSpPr>
        <p:spPr>
          <a:xfrm>
            <a:off x="2072337" y="626714"/>
            <a:ext cx="4805015" cy="708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r>
              <a:rPr lang="en-US" altLang="zh-CN" sz="2000" dirty="0">
                <a:solidFill>
                  <a:schemeClr val="tx2"/>
                </a:solidFill>
              </a:rPr>
              <a:t>Remove and place new “teeth” </a:t>
            </a:r>
            <a:r>
              <a:rPr lang="en-US" altLang="zh-CN" sz="2000" dirty="0" err="1">
                <a:solidFill>
                  <a:schemeClr val="tx2"/>
                </a:solidFill>
              </a:rPr>
              <a:t>plate&amp;spring</a:t>
            </a:r>
            <a:r>
              <a:rPr lang="en-US" altLang="zh-CN" sz="2000" dirty="0">
                <a:solidFill>
                  <a:schemeClr val="tx2"/>
                </a:solidFill>
              </a:rPr>
              <a:t> back</a:t>
            </a:r>
            <a:endParaRPr lang="zh-CN" altLang="zh-CN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609725"/>
            <a:ext cx="2548890" cy="24396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0140" r="47677" b="12092"/>
          <a:stretch/>
        </p:blipFill>
        <p:spPr>
          <a:xfrm>
            <a:off x="2901315" y="2636911"/>
            <a:ext cx="3147060" cy="3456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367" y="3140968"/>
            <a:ext cx="2848656" cy="2736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3073"/>
          <p:cNvSpPr>
            <a:spLocks noGrp="1"/>
          </p:cNvSpPr>
          <p:nvPr>
            <p:ph type="ctrTitle"/>
          </p:nvPr>
        </p:nvSpPr>
        <p:spPr>
          <a:xfrm>
            <a:off x="1359965" y="151607"/>
            <a:ext cx="5965279" cy="665162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000" kern="1200" dirty="0">
                <a:latin typeface="+mj-lt"/>
                <a:ea typeface="+mj-ea"/>
                <a:cs typeface="+mj-cs"/>
              </a:rPr>
              <a:t>Place releasing assembly back</a:t>
            </a:r>
            <a:endParaRPr lang="zh-CN" altLang="zh-CN" sz="2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标题 3073"/>
          <p:cNvSpPr>
            <a:spLocks noGrp="1"/>
          </p:cNvSpPr>
          <p:nvPr/>
        </p:nvSpPr>
        <p:spPr>
          <a:xfrm>
            <a:off x="6048375" y="484188"/>
            <a:ext cx="2830513" cy="6651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37" y="3675720"/>
            <a:ext cx="2546350" cy="263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68" y="1171089"/>
            <a:ext cx="249555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911" y="1144330"/>
            <a:ext cx="2145889" cy="222521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EAEA72B-8166-479C-8DF5-D6B5DE2BFA64}"/>
              </a:ext>
            </a:extLst>
          </p:cNvPr>
          <p:cNvGrpSpPr/>
          <p:nvPr/>
        </p:nvGrpSpPr>
        <p:grpSpPr>
          <a:xfrm>
            <a:off x="6657862" y="1133671"/>
            <a:ext cx="1990648" cy="4466817"/>
            <a:chOff x="6657862" y="1133671"/>
            <a:chExt cx="1990648" cy="4466817"/>
          </a:xfrm>
        </p:grpSpPr>
        <p:pic>
          <p:nvPicPr>
            <p:cNvPr id="6153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7862" y="1133671"/>
              <a:ext cx="1812470" cy="26336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4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3480000">
              <a:off x="6711760" y="3663738"/>
              <a:ext cx="2065338" cy="180816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箭头: 右 4">
            <a:extLst>
              <a:ext uri="{FF2B5EF4-FFF2-40B4-BE49-F238E27FC236}">
                <a16:creationId xmlns:a16="http://schemas.microsoft.com/office/drawing/2014/main" id="{7848AFA0-3932-4EED-8E2A-32E483277499}"/>
              </a:ext>
            </a:extLst>
          </p:cNvPr>
          <p:cNvSpPr/>
          <p:nvPr/>
        </p:nvSpPr>
        <p:spPr>
          <a:xfrm>
            <a:off x="3059832" y="2060848"/>
            <a:ext cx="667079" cy="2880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08DC459D-86BC-4454-ABB8-C47308F6A6B5}"/>
              </a:ext>
            </a:extLst>
          </p:cNvPr>
          <p:cNvSpPr/>
          <p:nvPr/>
        </p:nvSpPr>
        <p:spPr>
          <a:xfrm>
            <a:off x="5927232" y="2162045"/>
            <a:ext cx="667079" cy="2880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CF7C9500-61D0-47A8-BBB8-8D57F22844AA}"/>
              </a:ext>
            </a:extLst>
          </p:cNvPr>
          <p:cNvSpPr/>
          <p:nvPr/>
        </p:nvSpPr>
        <p:spPr>
          <a:xfrm rot="10800000">
            <a:off x="4584115" y="4382242"/>
            <a:ext cx="1676656" cy="98242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3073"/>
          <p:cNvSpPr>
            <a:spLocks noGrp="1"/>
          </p:cNvSpPr>
          <p:nvPr>
            <p:ph type="ctrTitle"/>
          </p:nvPr>
        </p:nvSpPr>
        <p:spPr>
          <a:xfrm>
            <a:off x="2057400" y="439218"/>
            <a:ext cx="5053211" cy="665162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zh-CN" sz="2000" kern="1200" dirty="0">
                <a:latin typeface="+mj-lt"/>
                <a:ea typeface="+mj-ea"/>
                <a:cs typeface="+mj-cs"/>
              </a:rPr>
              <a:t>Lock the screw back</a:t>
            </a:r>
            <a:endParaRPr lang="zh-CN" altLang="en-US" sz="2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标题 3073"/>
          <p:cNvSpPr>
            <a:spLocks noGrp="1"/>
          </p:cNvSpPr>
          <p:nvPr/>
        </p:nvSpPr>
        <p:spPr>
          <a:xfrm>
            <a:off x="6048375" y="484188"/>
            <a:ext cx="2830513" cy="6651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endParaRPr lang="zh-CN" altLang="en-US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1343025"/>
            <a:ext cx="2546350" cy="263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75" y="1343025"/>
            <a:ext cx="2149475" cy="263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1D226BAA-EA22-4B1A-817C-F6AB2F432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973" y="1343025"/>
            <a:ext cx="2232248" cy="26703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E66008E5-B723-40C2-BC6D-7A0326291D1C}"/>
              </a:ext>
            </a:extLst>
          </p:cNvPr>
          <p:cNvSpPr/>
          <p:nvPr/>
        </p:nvSpPr>
        <p:spPr>
          <a:xfrm>
            <a:off x="3062024" y="2281985"/>
            <a:ext cx="667079" cy="36004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4B41C28D-B0E9-42E3-A750-BC90C7A48E78}"/>
              </a:ext>
            </a:extLst>
          </p:cNvPr>
          <p:cNvSpPr/>
          <p:nvPr/>
        </p:nvSpPr>
        <p:spPr>
          <a:xfrm>
            <a:off x="5848350" y="2281985"/>
            <a:ext cx="667079" cy="36004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E61F2C499EF4D99B28A5261C30C87" ma:contentTypeVersion="11" ma:contentTypeDescription="Create a new document." ma:contentTypeScope="" ma:versionID="b5999323380bfa21f1b4db06dbe23ebc">
  <xsd:schema xmlns:xsd="http://www.w3.org/2001/XMLSchema" xmlns:xs="http://www.w3.org/2001/XMLSchema" xmlns:p="http://schemas.microsoft.com/office/2006/metadata/properties" xmlns:ns3="c3883268-7b15-4531-9c99-f8bca7b1c1a9" xmlns:ns4="16a4a133-0e7a-4b32-b7ae-b6db7274156d" targetNamespace="http://schemas.microsoft.com/office/2006/metadata/properties" ma:root="true" ma:fieldsID="ce64a7792043717bc8eda9efbe0e73e0" ns3:_="" ns4:_="">
    <xsd:import namespace="c3883268-7b15-4531-9c99-f8bca7b1c1a9"/>
    <xsd:import namespace="16a4a133-0e7a-4b32-b7ae-b6db727415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83268-7b15-4531-9c99-f8bca7b1c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4a133-0e7a-4b32-b7ae-b6db7274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6EE3F3-1D8E-4BAB-9EFB-C3535A1FFC2A}">
  <ds:schemaRefs>
    <ds:schemaRef ds:uri="16a4a133-0e7a-4b32-b7ae-b6db7274156d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c3883268-7b15-4531-9c99-f8bca7b1c1a9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DD09A3-F5CF-44FC-8DE4-29C22862F9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EF8D2D-9E8A-4CE3-8FD8-687D9940D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83268-7b15-4531-9c99-f8bca7b1c1a9"/>
    <ds:schemaRef ds:uri="16a4a133-0e7a-4b32-b7ae-b6db72741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44</Words>
  <Application>Microsoft Office PowerPoint</Application>
  <PresentationFormat>Bildspel på skärmen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默认设计模板</vt:lpstr>
      <vt:lpstr>1_默认设计模板</vt:lpstr>
      <vt:lpstr>Avoid the plastic part drop down by sticking crepe  paper</vt:lpstr>
      <vt:lpstr> Remove releasing assembly set</vt:lpstr>
      <vt:lpstr>PowerPoint-presentation</vt:lpstr>
      <vt:lpstr>Place releasing assembly back</vt:lpstr>
      <vt:lpstr>Lock the screw 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用美纹纸如图粘住塑胶</dc:title>
  <dc:creator>李文彬</dc:creator>
  <cp:lastModifiedBy>Svensson, Martin</cp:lastModifiedBy>
  <cp:revision>29</cp:revision>
  <dcterms:created xsi:type="dcterms:W3CDTF">2020-08-21T00:50:00Z</dcterms:created>
  <dcterms:modified xsi:type="dcterms:W3CDTF">2022-02-18T08:54:38Z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  <property fmtid="{D5CDD505-2E9C-101B-9397-08002B2CF9AE}" pid="3" name="ContentTypeId">
    <vt:lpwstr>0x01010066FE61F2C499EF4D99B28A5261C30C87</vt:lpwstr>
  </property>
</Properties>
</file>